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36B00-49D0-4F60-A033-A5CE1A19F166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124FC-B781-4575-A569-21B3D0120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Патриотическое воспитание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28604"/>
            <a:ext cx="82868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Патриотическое воспитание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58864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Игра «Символы РФ»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marL="114300" indent="-514350">
              <a:buAutoNum type="arabicParenR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Назовите, какие предметы могут являться государственными символами страны? </a:t>
            </a:r>
          </a:p>
          <a:p>
            <a:pPr marL="514350" lvl="1" indent="-514350">
              <a:buAutoNum type="arabicParenR"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  Из предложенных вариантов выберите герб Российской Федерации. Опишите его.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595420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2569102" cy="1928802"/>
          </a:xfrm>
        </p:spPr>
      </p:pic>
      <p:pic>
        <p:nvPicPr>
          <p:cNvPr id="6" name="Рисунок 5" descr="74536_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571612"/>
            <a:ext cx="2357454" cy="2506870"/>
          </a:xfrm>
          <a:prstGeom prst="rect">
            <a:avLst/>
          </a:prstGeom>
        </p:spPr>
      </p:pic>
      <p:pic>
        <p:nvPicPr>
          <p:cNvPr id="7" name="Рисунок 6" descr="Kurga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42852"/>
            <a:ext cx="3357554" cy="2793306"/>
          </a:xfrm>
          <a:prstGeom prst="rect">
            <a:avLst/>
          </a:prstGeom>
        </p:spPr>
      </p:pic>
      <p:pic>
        <p:nvPicPr>
          <p:cNvPr id="8" name="Рисунок 7" descr="340_image_very_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3286124"/>
            <a:ext cx="2559862" cy="3071834"/>
          </a:xfrm>
          <a:prstGeom prst="rect">
            <a:avLst/>
          </a:prstGeom>
        </p:spPr>
      </p:pic>
      <p:pic>
        <p:nvPicPr>
          <p:cNvPr id="9" name="Рисунок 8" descr="gosudarstvennye_simvol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2357430"/>
            <a:ext cx="3582316" cy="3186115"/>
          </a:xfrm>
          <a:prstGeom prst="rect">
            <a:avLst/>
          </a:prstGeom>
        </p:spPr>
      </p:pic>
      <p:pic>
        <p:nvPicPr>
          <p:cNvPr id="10" name="Рисунок 9" descr="rusy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57422" y="4500570"/>
            <a:ext cx="1857388" cy="2008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274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предложенных вариантов выберите флаг РФ?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714356"/>
            <a:ext cx="3005825" cy="20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714620"/>
            <a:ext cx="3190874" cy="239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642918"/>
            <a:ext cx="33239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142984"/>
            <a:ext cx="2238373" cy="148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2786058"/>
            <a:ext cx="3000396" cy="19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3357562"/>
            <a:ext cx="2190744" cy="109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876804"/>
            <a:ext cx="1663318" cy="1981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gosudarstvennye_simvoly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844" y="3357562"/>
            <a:ext cx="2538138" cy="2257422"/>
          </a:xfrm>
          <a:prstGeom prst="rect">
            <a:avLst/>
          </a:prstGeom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5072074"/>
            <a:ext cx="19050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7686" y="5000636"/>
            <a:ext cx="2405058" cy="160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14546" y="4572000"/>
            <a:ext cx="19335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28604"/>
            <a:ext cx="8543956" cy="6286544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ru-RU" sz="3300" b="1" dirty="0" smtClean="0"/>
              <a:t>“ Я на всё решусь, чтобы только ещё иметь счастье видеть славу России, и последнюю каплю крови пожертвую её благосостоянию”. </a:t>
            </a:r>
          </a:p>
          <a:p>
            <a:pPr lvl="0" algn="just">
              <a:buNone/>
            </a:pPr>
            <a:r>
              <a:rPr lang="ru-RU" sz="3300" b="1" dirty="0" smtClean="0"/>
              <a:t>Пётр Багратион</a:t>
            </a:r>
          </a:p>
          <a:p>
            <a:pPr lvl="0" algn="just"/>
            <a:r>
              <a:rPr lang="ru-RU" sz="3300" b="1" dirty="0" smtClean="0"/>
              <a:t>“Патриотизм: убеждение, что твоя страна лучше других потому, что именно ты в ней родился”.</a:t>
            </a:r>
          </a:p>
          <a:p>
            <a:pPr lvl="0" algn="just">
              <a:buNone/>
            </a:pPr>
            <a:r>
              <a:rPr lang="ru-RU" sz="3300" b="1" dirty="0" smtClean="0"/>
              <a:t>Бернард Шоу</a:t>
            </a:r>
          </a:p>
          <a:p>
            <a:pPr lvl="0" algn="just"/>
            <a:r>
              <a:rPr lang="ru-RU" sz="3300" b="1" dirty="0" smtClean="0"/>
              <a:t>“Не спрашивая, что твоя Родина может сделать для тебя, - спроси, что ты можешь сделать для своей Родины”</a:t>
            </a:r>
          </a:p>
          <a:p>
            <a:pPr lvl="0" algn="just">
              <a:buNone/>
            </a:pPr>
            <a:r>
              <a:rPr lang="ru-RU" sz="3300" b="1" dirty="0" smtClean="0"/>
              <a:t>Джон Кеннеди</a:t>
            </a:r>
          </a:p>
          <a:p>
            <a:pPr lvl="0" algn="just"/>
            <a:r>
              <a:rPr lang="ru-RU" sz="3300" b="1" dirty="0" smtClean="0"/>
              <a:t>“Для граждан России особенно важны моральные устои. Именно они составляют стержень патриотизма, без этого России пришлось бы забыть и о национальном суверенитете”. </a:t>
            </a:r>
          </a:p>
          <a:p>
            <a:pPr lvl="0" algn="just">
              <a:buNone/>
            </a:pPr>
            <a:r>
              <a:rPr lang="ru-RU" sz="3300" b="1" dirty="0" smtClean="0"/>
              <a:t>Владимир Путин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286544"/>
          </a:xfrm>
        </p:spPr>
        <p:txBody>
          <a:bodyPr/>
          <a:lstStyle/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lnSpc>
                <a:spcPct val="150000"/>
              </a:lnSpc>
              <a:buNone/>
            </a:pPr>
            <a:r>
              <a:rPr lang="ru-RU" sz="4400" b="1" i="1" dirty="0" smtClean="0"/>
              <a:t>“Патриотизм – любовь, преданность и привязанность к Отечеству, своему народу”. Д.Н. Ушаков.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229600" cy="650085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lnSpc>
                <a:spcPct val="150000"/>
              </a:lnSpc>
              <a:buNone/>
            </a:pPr>
            <a:r>
              <a:rPr lang="ru-RU" sz="4000" b="1" i="1" dirty="0" smtClean="0"/>
              <a:t>«Гражданин - это человек, мысли и поступки которого направлены на благо Отечества, на благо своего народа»</a:t>
            </a:r>
            <a:endParaRPr lang="ru-RU" sz="40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929354"/>
          </a:xfrm>
        </p:spPr>
        <p:txBody>
          <a:bodyPr/>
          <a:lstStyle/>
          <a:p>
            <a:pPr lvl="0"/>
            <a:endParaRPr lang="ru-RU" dirty="0" smtClean="0"/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Патриотизм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Боль за родную природу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Высокая нравственность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Любовь к родной природе, земле, близким, к своей Родине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Анкета для учащихся 8 классов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Считаете ли вы себя патриотом?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Готовы ли вы посвятить свою жизнь процветанию Родины?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Хотели ли вы уехать из России?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Гордитесь ли тем, что вы – русский, а не другой национальности?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 за или против службы в армии? Нужно ли патриотическое воспитание в школе?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Помогают ли вам книги в разрешении трудных ситуаций?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Есть ли пример для подражания? Кто? 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/>
          </a:p>
          <a:p>
            <a:pPr algn="just">
              <a:lnSpc>
                <a:spcPct val="200000"/>
              </a:lnSpc>
              <a:buNone/>
            </a:pPr>
            <a:r>
              <a:rPr lang="ru-RU" dirty="0" smtClean="0"/>
              <a:t>   </a:t>
            </a:r>
            <a:r>
              <a:rPr lang="ru-RU" sz="4000" b="1" u="sng" dirty="0" smtClean="0"/>
              <a:t>“Быть гражданином” - это  не просто запись в паспорте,  это состояние души и потребность в реализации своих возможностей и способностей на благо любимой Родины и на ее процветание!</a:t>
            </a:r>
            <a:endParaRPr lang="ru-RU" sz="4000" b="1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715436" cy="635798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одном из рассказов писателя Василия Шукшина выведен образ деревенского парня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Все знали о его несерьезном характере. Иначе как “балаболкой” и не называли. Но вот на автостоянке загорелся бензовоз. Минута - и рванет. Все кинулись врассыпную. 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за руль полыхающего чудовища и к реке. Едва успел прыгнуть с подножки. А бензовоз прямо с обрыва. В больнице, с головы до ног закованный в гипс, Павел опять балагурит: мол, в космос запускали, пришлось прыгать, а парашют не раскрылся… Незатейливая история, рассказанная писателем  о выдающемся Гражданине. Она повествует о людях, в чьих сердцах живет любовь к человеку, к своему дому, краю, Родине.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“Родина – Отечество, страна, в которой человек родился и гражданином которой он состоит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”.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448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Патриотическое воспитание</vt:lpstr>
      <vt:lpstr>Слайд 2</vt:lpstr>
      <vt:lpstr>Слайд 3</vt:lpstr>
      <vt:lpstr>Слайд 4</vt:lpstr>
      <vt:lpstr>Слайд 5</vt:lpstr>
      <vt:lpstr>Анкета для учащихся 8 классов</vt:lpstr>
      <vt:lpstr>Слайд 7</vt:lpstr>
      <vt:lpstr>Слайд 8</vt:lpstr>
      <vt:lpstr>Слайд 9</vt:lpstr>
      <vt:lpstr>Игра «Символы РФ» </vt:lpstr>
      <vt:lpstr>Слайд 11</vt:lpstr>
      <vt:lpstr>Из предложенных вариантов выберите флаг РФ?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</dc:title>
  <dc:creator>Пользователь</dc:creator>
  <cp:lastModifiedBy>OVV</cp:lastModifiedBy>
  <cp:revision>17</cp:revision>
  <dcterms:created xsi:type="dcterms:W3CDTF">2013-04-26T17:39:25Z</dcterms:created>
  <dcterms:modified xsi:type="dcterms:W3CDTF">2013-12-26T20:11:20Z</dcterms:modified>
</cp:coreProperties>
</file>